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2" r:id="rId4"/>
    <p:sldId id="270" r:id="rId5"/>
    <p:sldId id="263" r:id="rId6"/>
    <p:sldId id="264" r:id="rId7"/>
    <p:sldId id="268" r:id="rId8"/>
    <p:sldId id="257" r:id="rId9"/>
    <p:sldId id="258" r:id="rId10"/>
    <p:sldId id="259" r:id="rId11"/>
    <p:sldId id="26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3B67-CA39-4F86-B43A-2983A1F3BE66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06B52-EAEA-4603-BB20-FD41577D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255E-4DB5-4A0A-9457-24F15F054786}" type="datetime1">
              <a:rPr lang="en-US" smtClean="0"/>
              <a:t>10/3/2014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BAA8-20BA-4554-9E8E-B929C8D2DF5A}" type="datetime1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250B-59DC-40FB-8121-E1AA176668A9}" type="datetime1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B9C7-907F-429B-A1B2-D1FF59516498}" type="datetime1">
              <a:rPr lang="en-US" smtClean="0"/>
              <a:t>10/3/2014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C17E-73B0-4953-A89C-995327F95D94}" type="datetime1">
              <a:rPr lang="en-US" smtClean="0"/>
              <a:t>10/3/2014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C40A-B924-4E01-9FD6-E4B426C385B5}" type="datetime1">
              <a:rPr lang="en-US" smtClean="0"/>
              <a:t>10/3/2014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0B62-59C5-4920-A394-8ED3F567EBCF}" type="datetime1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176A-5E03-4AA2-BF64-4CDF62BDC4E3}" type="datetime1">
              <a:rPr lang="en-US" smtClean="0"/>
              <a:t>10/3/2014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0B5-3E88-480A-9497-437A8F380274}" type="datetime1">
              <a:rPr lang="en-US" smtClean="0"/>
              <a:t>10/3/2014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61A2-6C59-4620-8D78-FF58BE7FE14D}" type="datetime1">
              <a:rPr lang="en-US" smtClean="0"/>
              <a:t>10/3/2014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979E-02B7-4B24-B8A8-E85F4115C32D}" type="datetime1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855844-F07A-431C-9F55-D4E11A99742F}" type="datetime1">
              <a:rPr lang="en-US" smtClean="0"/>
              <a:t>10/3/2014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C4CA17-DA06-4D76-80A5-8059FCC9BC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ightphysicalhome.weebl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UCL Search Committee, 	          October 5,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Report From: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6" y="1219200"/>
            <a:ext cx="74900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6427"/>
            <a:ext cx="7159270" cy="6451947"/>
          </a:xfrm>
        </p:spPr>
      </p:pic>
    </p:spTree>
    <p:extLst>
      <p:ext uri="{BB962C8B-B14F-4D97-AF65-F5344CB8AC3E}">
        <p14:creationId xmlns:p14="http://schemas.microsoft.com/office/powerpoint/2010/main" val="21289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"/>
            <a:ext cx="6803273" cy="6458804"/>
          </a:xfrm>
        </p:spPr>
      </p:pic>
    </p:spTree>
    <p:extLst>
      <p:ext uri="{BB962C8B-B14F-4D97-AF65-F5344CB8AC3E}">
        <p14:creationId xmlns:p14="http://schemas.microsoft.com/office/powerpoint/2010/main" val="37113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bank applications and submit within 30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Church representatives </a:t>
            </a:r>
            <a:r>
              <a:rPr lang="en-US" dirty="0"/>
              <a:t>m</a:t>
            </a:r>
            <a:r>
              <a:rPr lang="en-US" dirty="0" smtClean="0"/>
              <a:t>eet with lenders; determine purchase capability</a:t>
            </a:r>
          </a:p>
          <a:p>
            <a:endParaRPr lang="en-US" dirty="0"/>
          </a:p>
          <a:p>
            <a:r>
              <a:rPr lang="en-US" dirty="0" smtClean="0"/>
              <a:t>Canvass UCL family on suggestions/ideas for right physical home (i.e. physical characteristics, location, etc.)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mtClean="0"/>
              <a:t>	questions/answers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150" y="1447800"/>
            <a:ext cx="5943600" cy="2209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 for your commitment, time, faith, patience and openness to new ideas and vision for our right physical home which is a reflection of our spiritual home!</a:t>
            </a:r>
            <a:endParaRPr lang="en-US" dirty="0"/>
          </a:p>
        </p:txBody>
      </p:sp>
      <p:pic>
        <p:nvPicPr>
          <p:cNvPr id="2050" name="Picture 2" descr="C:\Users\The Techcoach 2\AppData\Local\Microsoft\Windows\Temporary Internet Files\Content.IE5\UYNQA0GG\MP9004423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771900" cy="25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of the search committee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Willie Sutton, Chair</a:t>
            </a:r>
          </a:p>
          <a:p>
            <a:r>
              <a:rPr lang="en-US" i="1" dirty="0" smtClean="0"/>
              <a:t>Maurice and Jacquie Jackson, Co-Chairs</a:t>
            </a:r>
          </a:p>
          <a:p>
            <a:r>
              <a:rPr lang="en-US" i="1" dirty="0" smtClean="0"/>
              <a:t>Phyllis </a:t>
            </a:r>
            <a:r>
              <a:rPr lang="en-US" i="1" dirty="0" err="1" smtClean="0"/>
              <a:t>Chesley</a:t>
            </a:r>
            <a:endParaRPr lang="en-US" i="1" dirty="0" smtClean="0"/>
          </a:p>
          <a:p>
            <a:r>
              <a:rPr lang="en-US" i="1" dirty="0" smtClean="0"/>
              <a:t>Carolyn Dickerson</a:t>
            </a:r>
          </a:p>
          <a:p>
            <a:r>
              <a:rPr lang="en-US" i="1" dirty="0" smtClean="0"/>
              <a:t>Sharon Duncan</a:t>
            </a:r>
          </a:p>
          <a:p>
            <a:r>
              <a:rPr lang="en-US" i="1" dirty="0" smtClean="0"/>
              <a:t>Colette Lee</a:t>
            </a:r>
          </a:p>
          <a:p>
            <a:r>
              <a:rPr lang="en-US" i="1" dirty="0" smtClean="0"/>
              <a:t>Linda </a:t>
            </a:r>
            <a:r>
              <a:rPr lang="en-US" i="1" dirty="0" smtClean="0"/>
              <a:t>Jackson Smith 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goal of the committee?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i="1" dirty="0" smtClean="0"/>
              <a:t>To </a:t>
            </a:r>
            <a:r>
              <a:rPr lang="en-US" sz="4000" i="1" dirty="0"/>
              <a:t>assist Unity Center of Light Board of Trustees in the </a:t>
            </a:r>
            <a:r>
              <a:rPr lang="en-US" sz="4000" i="1" dirty="0" smtClean="0"/>
              <a:t>selection </a:t>
            </a:r>
            <a:r>
              <a:rPr lang="en-US" sz="4000" i="1" dirty="0"/>
              <a:t>of a new physical home.</a:t>
            </a:r>
          </a:p>
          <a:p>
            <a:endParaRPr lang="en-US" dirty="0"/>
          </a:p>
        </p:txBody>
      </p:sp>
      <p:pic>
        <p:nvPicPr>
          <p:cNvPr id="1028" name="Picture 4" descr="C:\Users\The Techcoach 2\AppData\Local\Microsoft\Windows\Temporary Internet Files\Content.IE5\8K8915DF\MC90043164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0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Define</a:t>
            </a:r>
            <a:r>
              <a:rPr lang="en-US" i="1" dirty="0" smtClean="0"/>
              <a:t> </a:t>
            </a:r>
            <a:r>
              <a:rPr lang="en-US" i="1" dirty="0"/>
              <a:t>the key characteristics of UCL’s new physical home </a:t>
            </a:r>
            <a:endParaRPr lang="en-US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Define</a:t>
            </a:r>
            <a:r>
              <a:rPr lang="en-US" i="1" dirty="0" smtClean="0"/>
              <a:t> </a:t>
            </a:r>
            <a:r>
              <a:rPr lang="en-US" i="1" dirty="0"/>
              <a:t>the key steps and deliverables </a:t>
            </a:r>
            <a:endParaRPr lang="en-US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Research</a:t>
            </a:r>
            <a:r>
              <a:rPr lang="en-US" i="1" dirty="0" smtClean="0"/>
              <a:t> </a:t>
            </a:r>
            <a:r>
              <a:rPr lang="en-US" i="1" dirty="0"/>
              <a:t>and recommend a financing </a:t>
            </a:r>
            <a:endParaRPr lang="en-US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Research</a:t>
            </a:r>
            <a:r>
              <a:rPr lang="en-US" i="1" dirty="0" smtClean="0"/>
              <a:t> </a:t>
            </a:r>
            <a:r>
              <a:rPr lang="en-US" i="1" dirty="0"/>
              <a:t>available </a:t>
            </a:r>
            <a:r>
              <a:rPr lang="en-US" i="1" dirty="0" smtClean="0"/>
              <a:t>properties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Complete</a:t>
            </a:r>
            <a:r>
              <a:rPr lang="en-US" i="1" dirty="0" smtClean="0"/>
              <a:t> </a:t>
            </a:r>
            <a:r>
              <a:rPr lang="en-US" i="1" dirty="0"/>
              <a:t>identified milestones by target </a:t>
            </a:r>
            <a:r>
              <a:rPr lang="en-US" i="1" dirty="0" smtClean="0"/>
              <a:t>timeline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2868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Objectives in detail: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Define</a:t>
            </a:r>
            <a:r>
              <a:rPr lang="en-US" i="1" dirty="0" smtClean="0"/>
              <a:t> </a:t>
            </a:r>
            <a:r>
              <a:rPr lang="en-US" i="1" dirty="0"/>
              <a:t>the key characteristics of UCL’s new physical home (i.e. What are we looking for? An existing building, with a parking lot, on 2-3 acres of land? Location only in Bowie? Large home with acreage that allows for building out in the future?)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Define</a:t>
            </a:r>
            <a:r>
              <a:rPr lang="en-US" i="1" dirty="0" smtClean="0"/>
              <a:t> </a:t>
            </a:r>
            <a:r>
              <a:rPr lang="en-US" i="1" dirty="0"/>
              <a:t>the key steps and deliverables regarding needed research, financing, document preparation, and approval (i.e. How or in what ways will we move through this effort or initiative?)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Research</a:t>
            </a:r>
            <a:r>
              <a:rPr lang="en-US" i="1" dirty="0" smtClean="0"/>
              <a:t> </a:t>
            </a:r>
            <a:r>
              <a:rPr lang="en-US" i="1" dirty="0"/>
              <a:t>and recommend a financing solution (i.e. bank institution and loan agreement; Who/Which institution is UCL interested in partnering with?)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Research</a:t>
            </a:r>
            <a:r>
              <a:rPr lang="en-US" i="1" dirty="0" smtClean="0"/>
              <a:t> </a:t>
            </a:r>
            <a:r>
              <a:rPr lang="en-US" i="1" dirty="0"/>
              <a:t>available properties, based on loan specifications, and submit a recommendation of a location to UCL BOT and church congregation (i.e. Where does UCL want its new home?)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i="1" dirty="0" smtClean="0"/>
              <a:t>Complete</a:t>
            </a:r>
            <a:r>
              <a:rPr lang="en-US" i="1" dirty="0" smtClean="0"/>
              <a:t> </a:t>
            </a:r>
            <a:r>
              <a:rPr lang="en-US" i="1" dirty="0"/>
              <a:t>identified milestones by target timeline (i.e. When should tasks be completed</a:t>
            </a:r>
            <a:r>
              <a:rPr lang="en-US" i="1" dirty="0" smtClean="0"/>
              <a:t>?). A </a:t>
            </a:r>
            <a:r>
              <a:rPr lang="en-US" i="1" dirty="0"/>
              <a:t>final report and recommendations to the Board of Trustees will be submitted in </a:t>
            </a:r>
            <a:r>
              <a:rPr lang="en-US" b="1" i="1" u="sng" dirty="0"/>
              <a:t>February 2015</a:t>
            </a:r>
          </a:p>
        </p:txBody>
      </p:sp>
    </p:spTree>
    <p:extLst>
      <p:ext uri="{BB962C8B-B14F-4D97-AF65-F5344CB8AC3E}">
        <p14:creationId xmlns:p14="http://schemas.microsoft.com/office/powerpoint/2010/main" val="1104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 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New webpage </a:t>
            </a:r>
            <a:r>
              <a:rPr lang="en-US" i="1" dirty="0" smtClean="0"/>
              <a:t>link on the UCL </a:t>
            </a:r>
            <a:r>
              <a:rPr lang="en-US" i="1" dirty="0" smtClean="0"/>
              <a:t>website</a:t>
            </a:r>
          </a:p>
          <a:p>
            <a:endParaRPr lang="en-US" i="1" dirty="0"/>
          </a:p>
          <a:p>
            <a:r>
              <a:rPr lang="en-US" i="1" dirty="0" smtClean="0"/>
              <a:t>Brief monthly reports to UCL family</a:t>
            </a:r>
          </a:p>
          <a:p>
            <a:endParaRPr lang="en-US" i="1" dirty="0"/>
          </a:p>
          <a:p>
            <a:r>
              <a:rPr lang="en-US" i="1" dirty="0" smtClean="0"/>
              <a:t>Collect your input – surveys, church meetings, etc.</a:t>
            </a:r>
            <a:endParaRPr lang="en-US" i="1" dirty="0"/>
          </a:p>
        </p:txBody>
      </p:sp>
      <p:pic>
        <p:nvPicPr>
          <p:cNvPr id="3078" name="Picture 6" descr="C:\Users\The Techcoach 2\AppData\Local\Microsoft\Windows\Temporary Internet Files\Content.IE5\UYNQA0GG\MP9003905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5257800"/>
            <a:ext cx="1985962" cy="14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2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Committee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hlinkClick r:id="rId2"/>
              </a:rPr>
              <a:t>http://rightphysicalhome.weebly.com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46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1824"/>
            <a:ext cx="7325989" cy="6372479"/>
          </a:xfrm>
        </p:spPr>
      </p:pic>
    </p:spTree>
    <p:extLst>
      <p:ext uri="{BB962C8B-B14F-4D97-AF65-F5344CB8AC3E}">
        <p14:creationId xmlns:p14="http://schemas.microsoft.com/office/powerpoint/2010/main" val="29586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248881" cy="6498001"/>
          </a:xfrm>
        </p:spPr>
      </p:pic>
    </p:spTree>
    <p:extLst>
      <p:ext uri="{BB962C8B-B14F-4D97-AF65-F5344CB8AC3E}">
        <p14:creationId xmlns:p14="http://schemas.microsoft.com/office/powerpoint/2010/main" val="1522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372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UCL Search Committee,            October 5, 2014</vt:lpstr>
      <vt:lpstr>Members of the search committee </vt:lpstr>
      <vt:lpstr>What is the goal of the committee?</vt:lpstr>
      <vt:lpstr>Our Objectives</vt:lpstr>
      <vt:lpstr>Our Objectives in detail:</vt:lpstr>
      <vt:lpstr>Commitment to Transparency</vt:lpstr>
      <vt:lpstr>Search Committee Website</vt:lpstr>
      <vt:lpstr>PowerPoint Presentation</vt:lpstr>
      <vt:lpstr>PowerPoint Presentation</vt:lpstr>
      <vt:lpstr>PowerPoint Presentation</vt:lpstr>
      <vt:lpstr>PowerPoint Presentation</vt:lpstr>
      <vt:lpstr>Next Steps?</vt:lpstr>
      <vt:lpstr>  questions/answers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Search Committee,            October 5, 2014</dc:title>
  <dc:creator>The Techcoach 2</dc:creator>
  <cp:lastModifiedBy>The Techcoach 2</cp:lastModifiedBy>
  <cp:revision>9</cp:revision>
  <dcterms:created xsi:type="dcterms:W3CDTF">2014-10-02T16:33:06Z</dcterms:created>
  <dcterms:modified xsi:type="dcterms:W3CDTF">2014-10-03T22:14:11Z</dcterms:modified>
</cp:coreProperties>
</file>